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3BC2DD-9D4D-401B-894A-F4940512029F}" type="datetimeFigureOut">
              <a:rPr lang="en-US" smtClean="0"/>
              <a:t>28-Oct-24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1CEB5-FE77-451D-B90B-6C09018DC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7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1CEB5-FE77-451D-B90B-6C09018DCE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24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1CEB5-FE77-451D-B90B-6C09018DCE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18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2A3-84B7-4101-8C7A-410C79E605B7}" type="datetimeFigureOut">
              <a:rPr lang="en-US" smtClean="0"/>
              <a:t>28-Oct-24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19F082-C362-4848-8757-585A77DC3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2A3-84B7-4101-8C7A-410C79E605B7}" type="datetimeFigureOut">
              <a:rPr lang="en-US" smtClean="0"/>
              <a:t>28-Oct-24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F082-C362-4848-8757-585A77DC3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2A3-84B7-4101-8C7A-410C79E605B7}" type="datetimeFigureOut">
              <a:rPr lang="en-US" smtClean="0"/>
              <a:t>28-Oct-24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F082-C362-4848-8757-585A77DC3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2A3-84B7-4101-8C7A-410C79E605B7}" type="datetimeFigureOut">
              <a:rPr lang="en-US" smtClean="0"/>
              <a:t>28-Oct-24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F082-C362-4848-8757-585A77DC3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2A3-84B7-4101-8C7A-410C79E605B7}" type="datetimeFigureOut">
              <a:rPr lang="en-US" smtClean="0"/>
              <a:t>28-Oct-24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F082-C362-4848-8757-585A77DC3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2A3-84B7-4101-8C7A-410C79E605B7}" type="datetimeFigureOut">
              <a:rPr lang="en-US" smtClean="0"/>
              <a:t>28-Oct-24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F082-C362-4848-8757-585A77DC3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2A3-84B7-4101-8C7A-410C79E605B7}" type="datetimeFigureOut">
              <a:rPr lang="en-US" smtClean="0"/>
              <a:t>28-Oct-24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F082-C362-4848-8757-585A77DC38C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2A3-84B7-4101-8C7A-410C79E605B7}" type="datetimeFigureOut">
              <a:rPr lang="en-US" smtClean="0"/>
              <a:t>28-Oct-24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F082-C362-4848-8757-585A77DC3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2A3-84B7-4101-8C7A-410C79E605B7}" type="datetimeFigureOut">
              <a:rPr lang="en-US" smtClean="0"/>
              <a:t>28-Oct-24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F082-C362-4848-8757-585A77DC3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2A3-84B7-4101-8C7A-410C79E605B7}" type="datetimeFigureOut">
              <a:rPr lang="en-US" smtClean="0"/>
              <a:t>28-Oct-24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F082-C362-4848-8757-585A77DC3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2A3-84B7-4101-8C7A-410C79E605B7}" type="datetimeFigureOut">
              <a:rPr lang="en-US" smtClean="0"/>
              <a:t>28-Oct-24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F082-C362-4848-8757-585A77DC3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1D22A3-84B7-4101-8C7A-410C79E605B7}" type="datetimeFigureOut">
              <a:rPr lang="en-US" smtClean="0"/>
              <a:t>28-Oct-24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419F082-C362-4848-8757-585A77DC38C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04800"/>
            <a:ext cx="7848600" cy="1073049"/>
          </a:xfrm>
        </p:spPr>
        <p:txBody>
          <a:bodyPr/>
          <a:lstStyle/>
          <a:p>
            <a:r>
              <a:rPr lang="en-US" dirty="0" smtClean="0"/>
              <a:t>Analysis-Questions Answer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76400"/>
            <a:ext cx="7315200" cy="548470"/>
          </a:xfrm>
        </p:spPr>
        <p:txBody>
          <a:bodyPr/>
          <a:lstStyle/>
          <a:p>
            <a:r>
              <a:rPr lang="en-US" dirty="0"/>
              <a:t>-- 1. List all customers who signed up in 2023.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1" t="48021" r="43581" b="42753"/>
          <a:stretch/>
        </p:blipFill>
        <p:spPr bwMode="auto">
          <a:xfrm>
            <a:off x="838200" y="2290713"/>
            <a:ext cx="4977353" cy="810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4" t="67733" r="31850" b="6133"/>
          <a:stretch/>
        </p:blipFill>
        <p:spPr bwMode="auto">
          <a:xfrm>
            <a:off x="838200" y="3505200"/>
            <a:ext cx="5879592" cy="1792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036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57200"/>
            <a:ext cx="6858000" cy="870012"/>
          </a:xfrm>
        </p:spPr>
        <p:txBody>
          <a:bodyPr/>
          <a:lstStyle/>
          <a:p>
            <a:r>
              <a:rPr lang="en-US" dirty="0"/>
              <a:t>Analysis-Questions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00200"/>
            <a:ext cx="7315200" cy="533399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-- 10. Get a list of all products in stock that cost more than 100.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8" t="25567" r="47886" b="62749"/>
          <a:stretch/>
        </p:blipFill>
        <p:spPr bwMode="auto">
          <a:xfrm>
            <a:off x="1752600" y="2362200"/>
            <a:ext cx="4270342" cy="801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5" t="52933" r="42575" b="23534"/>
          <a:stretch/>
        </p:blipFill>
        <p:spPr bwMode="auto">
          <a:xfrm>
            <a:off x="1752600" y="3505200"/>
            <a:ext cx="5340096" cy="161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440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81000"/>
            <a:ext cx="6553200" cy="793812"/>
          </a:xfrm>
        </p:spPr>
        <p:txBody>
          <a:bodyPr/>
          <a:lstStyle/>
          <a:p>
            <a:r>
              <a:rPr lang="en-US" dirty="0"/>
              <a:t>Analysis-Questions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371600"/>
            <a:ext cx="6324600" cy="582967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-- 11. Find customers with orders above 1000.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4" t="18419" r="47481" b="65911"/>
          <a:stretch/>
        </p:blipFill>
        <p:spPr bwMode="auto">
          <a:xfrm>
            <a:off x="1905000" y="2057400"/>
            <a:ext cx="4223208" cy="107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t="51467" r="43000" b="23200"/>
          <a:stretch/>
        </p:blipFill>
        <p:spPr bwMode="auto">
          <a:xfrm>
            <a:off x="1905000" y="3496056"/>
            <a:ext cx="5242560" cy="1737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32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81000"/>
            <a:ext cx="6781800" cy="870012"/>
          </a:xfrm>
        </p:spPr>
        <p:txBody>
          <a:bodyPr/>
          <a:lstStyle/>
          <a:p>
            <a:r>
              <a:rPr lang="en-US" dirty="0"/>
              <a:t>Analysis-Questions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772400" cy="811567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-- 12. List all pending orders with product details and quantities.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3" t="23093" r="44717" b="56288"/>
          <a:stretch/>
        </p:blipFill>
        <p:spPr bwMode="auto">
          <a:xfrm>
            <a:off x="1676400" y="2057400"/>
            <a:ext cx="4675695" cy="1414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5" t="52800" r="38300" b="22000"/>
          <a:stretch/>
        </p:blipFill>
        <p:spPr bwMode="auto">
          <a:xfrm>
            <a:off x="1676400" y="3733800"/>
            <a:ext cx="5916168" cy="172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655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57200"/>
            <a:ext cx="6858000" cy="717612"/>
          </a:xfrm>
        </p:spPr>
        <p:txBody>
          <a:bodyPr/>
          <a:lstStyle/>
          <a:p>
            <a:r>
              <a:rPr lang="en-US" dirty="0"/>
              <a:t>Analysis-Questions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371600"/>
            <a:ext cx="7315200" cy="582967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-- 13. Retrieve the total revenue generated by each product.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t="25979" r="38454" b="55877"/>
          <a:stretch/>
        </p:blipFill>
        <p:spPr bwMode="auto">
          <a:xfrm>
            <a:off x="1752600" y="2057400"/>
            <a:ext cx="5373278" cy="124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t="52133" r="40925" b="22666"/>
          <a:stretch/>
        </p:blipFill>
        <p:spPr bwMode="auto">
          <a:xfrm>
            <a:off x="1719072" y="3557016"/>
            <a:ext cx="5586984" cy="172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492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457200"/>
            <a:ext cx="6629400" cy="793812"/>
          </a:xfrm>
        </p:spPr>
        <p:txBody>
          <a:bodyPr/>
          <a:lstStyle/>
          <a:p>
            <a:r>
              <a:rPr lang="en-US" dirty="0"/>
              <a:t>Analysis-Questions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7772400" cy="963967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-- 14. Identify suppliers providing products with stock quantities below 10.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1" t="29141" r="38377" b="55326"/>
          <a:stretch/>
        </p:blipFill>
        <p:spPr bwMode="auto">
          <a:xfrm>
            <a:off x="1676400" y="2531096"/>
            <a:ext cx="5373278" cy="106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6" t="52440" r="45724" b="29466"/>
          <a:stretch/>
        </p:blipFill>
        <p:spPr bwMode="auto">
          <a:xfrm>
            <a:off x="1676400" y="3886200"/>
            <a:ext cx="5010912" cy="1240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363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6705600" cy="717612"/>
          </a:xfrm>
        </p:spPr>
        <p:txBody>
          <a:bodyPr/>
          <a:lstStyle/>
          <a:p>
            <a:r>
              <a:rPr lang="en-US" dirty="0"/>
              <a:t>Analysis-Questions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371600"/>
            <a:ext cx="7315200" cy="659167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-- 15. Count how many orders each customer has placed.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0" t="25154" r="38840" b="60000"/>
          <a:stretch/>
        </p:blipFill>
        <p:spPr bwMode="auto">
          <a:xfrm>
            <a:off x="1828800" y="2057400"/>
            <a:ext cx="5344998" cy="1018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1" t="54667" r="44600" b="22132"/>
          <a:stretch/>
        </p:blipFill>
        <p:spPr bwMode="auto">
          <a:xfrm>
            <a:off x="1828800" y="3429000"/>
            <a:ext cx="5120640" cy="1591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59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81000"/>
            <a:ext cx="6934200" cy="773097"/>
          </a:xfrm>
        </p:spPr>
        <p:txBody>
          <a:bodyPr/>
          <a:lstStyle/>
          <a:p>
            <a:r>
              <a:rPr lang="en-US" dirty="0"/>
              <a:t>Analysis-Questions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47800"/>
            <a:ext cx="6172200" cy="582967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-- 16.List all cities with more than one supplier.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6" t="30103" r="47191" b="57663"/>
          <a:stretch/>
        </p:blipFill>
        <p:spPr bwMode="auto">
          <a:xfrm>
            <a:off x="1828800" y="2091179"/>
            <a:ext cx="4421171" cy="838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53600" r="49325" b="23200"/>
          <a:stretch/>
        </p:blipFill>
        <p:spPr bwMode="auto">
          <a:xfrm>
            <a:off x="1828800" y="3200400"/>
            <a:ext cx="4498848" cy="1591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458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533400"/>
            <a:ext cx="6781800" cy="641412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Analysis-Questions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47800"/>
            <a:ext cx="7315200" cy="735367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-- 17. Identify products that are supplied by more than one supplier.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9" t="32715" r="39381" b="51065"/>
          <a:stretch/>
        </p:blipFill>
        <p:spPr bwMode="auto">
          <a:xfrm>
            <a:off x="1752600" y="2514600"/>
            <a:ext cx="5307290" cy="1112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5" t="51333" r="43850" b="30000"/>
          <a:stretch/>
        </p:blipFill>
        <p:spPr bwMode="auto">
          <a:xfrm>
            <a:off x="1752600" y="3810000"/>
            <a:ext cx="5184648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243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315200" cy="1154097"/>
          </a:xfrm>
        </p:spPr>
        <p:txBody>
          <a:bodyPr/>
          <a:lstStyle/>
          <a:p>
            <a:r>
              <a:rPr lang="en-US" dirty="0"/>
              <a:t>Analysis-Questions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7848600" cy="811567"/>
          </a:xfrm>
        </p:spPr>
        <p:txBody>
          <a:bodyPr/>
          <a:lstStyle/>
          <a:p>
            <a:r>
              <a:rPr lang="en-US" dirty="0"/>
              <a:t>-- 2. Find the total amount spent by each customer on all orders.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9" t="38094" r="33080" b="50258"/>
          <a:stretch/>
        </p:blipFill>
        <p:spPr bwMode="auto">
          <a:xfrm>
            <a:off x="1447800" y="2133600"/>
            <a:ext cx="5257800" cy="813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t="51467" r="46250" b="22933"/>
          <a:stretch/>
        </p:blipFill>
        <p:spPr bwMode="auto">
          <a:xfrm>
            <a:off x="1444752" y="3276600"/>
            <a:ext cx="4937760" cy="1755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74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"/>
            <a:ext cx="7315200" cy="1154097"/>
          </a:xfrm>
        </p:spPr>
        <p:txBody>
          <a:bodyPr/>
          <a:lstStyle/>
          <a:p>
            <a:r>
              <a:rPr lang="en-US" dirty="0"/>
              <a:t>Analysis-Questions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7696200" cy="887767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-- 3. List all orders with their details (</a:t>
            </a:r>
            <a:r>
              <a:rPr lang="en-US" dirty="0" err="1"/>
              <a:t>order_id</a:t>
            </a:r>
            <a:r>
              <a:rPr lang="en-US" dirty="0"/>
              <a:t>, product name, quantity, and total for each item in the order).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3" t="26392" r="30335" b="58626"/>
          <a:stretch/>
        </p:blipFill>
        <p:spPr bwMode="auto">
          <a:xfrm>
            <a:off x="990600" y="2514600"/>
            <a:ext cx="6429081" cy="1027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6" t="52137" r="49659" b="23553"/>
          <a:stretch/>
        </p:blipFill>
        <p:spPr bwMode="auto">
          <a:xfrm>
            <a:off x="990600" y="3733800"/>
            <a:ext cx="4325112" cy="165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09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57200"/>
            <a:ext cx="6705600" cy="773097"/>
          </a:xfrm>
        </p:spPr>
        <p:txBody>
          <a:bodyPr/>
          <a:lstStyle/>
          <a:p>
            <a:r>
              <a:rPr lang="en-US" dirty="0"/>
              <a:t>Analysis-Questions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71600"/>
            <a:ext cx="7010400" cy="506767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-- 4. Retrieve all products supplied by 'Tech Supplies Inc.'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5" t="23556" r="45750" b="56889"/>
          <a:stretch/>
        </p:blipFill>
        <p:spPr bwMode="auto">
          <a:xfrm>
            <a:off x="1981200" y="1981200"/>
            <a:ext cx="4556760" cy="1341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2" t="51333" r="43344" b="24334"/>
          <a:stretch/>
        </p:blipFill>
        <p:spPr bwMode="auto">
          <a:xfrm>
            <a:off x="1981200" y="3535680"/>
            <a:ext cx="5284470" cy="166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26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33400"/>
            <a:ext cx="6934200" cy="717612"/>
          </a:xfrm>
        </p:spPr>
        <p:txBody>
          <a:bodyPr/>
          <a:lstStyle/>
          <a:p>
            <a:r>
              <a:rPr lang="en-US" dirty="0"/>
              <a:t>Analysis-Questions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371600"/>
            <a:ext cx="6553200" cy="533399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 -- 5. Find products that have never been ordered.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7" t="24444" r="38833" b="65482"/>
          <a:stretch/>
        </p:blipFill>
        <p:spPr bwMode="auto">
          <a:xfrm>
            <a:off x="1752600" y="2133600"/>
            <a:ext cx="5303520" cy="690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51407" r="33833" b="25334"/>
          <a:stretch/>
        </p:blipFill>
        <p:spPr bwMode="auto">
          <a:xfrm>
            <a:off x="1752600" y="3276600"/>
            <a:ext cx="6441440" cy="1595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01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57200"/>
            <a:ext cx="6629400" cy="717612"/>
          </a:xfrm>
        </p:spPr>
        <p:txBody>
          <a:bodyPr/>
          <a:lstStyle/>
          <a:p>
            <a:r>
              <a:rPr lang="en-US" dirty="0"/>
              <a:t>Analysis-Questions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47800"/>
            <a:ext cx="7315200" cy="659167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 -- 6. List suppliers who provide more than one product.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4" t="22963" r="40463" b="60550"/>
          <a:stretch/>
        </p:blipFill>
        <p:spPr bwMode="auto">
          <a:xfrm>
            <a:off x="1828800" y="2140146"/>
            <a:ext cx="5175839" cy="1130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9" t="52667" r="33667" b="22666"/>
          <a:stretch/>
        </p:blipFill>
        <p:spPr bwMode="auto">
          <a:xfrm>
            <a:off x="1816608" y="3505200"/>
            <a:ext cx="5888736" cy="169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714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4800"/>
            <a:ext cx="6629400" cy="870012"/>
          </a:xfrm>
        </p:spPr>
        <p:txBody>
          <a:bodyPr/>
          <a:lstStyle/>
          <a:p>
            <a:r>
              <a:rPr lang="en-US" dirty="0"/>
              <a:t>Analysis-Questions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371600"/>
            <a:ext cx="7315200" cy="506767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 -- 7. Calculate the average price of products in each category.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1" t="20069" r="43170" b="69622"/>
          <a:stretch/>
        </p:blipFill>
        <p:spPr bwMode="auto">
          <a:xfrm>
            <a:off x="1752600" y="2083325"/>
            <a:ext cx="4892511" cy="70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0" t="51467" r="52025" b="29733"/>
          <a:stretch/>
        </p:blipFill>
        <p:spPr bwMode="auto">
          <a:xfrm>
            <a:off x="1752600" y="3124200"/>
            <a:ext cx="4178808" cy="128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64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4800"/>
            <a:ext cx="6705600" cy="870012"/>
          </a:xfrm>
        </p:spPr>
        <p:txBody>
          <a:bodyPr/>
          <a:lstStyle/>
          <a:p>
            <a:r>
              <a:rPr lang="en-US" dirty="0"/>
              <a:t>Analysis-Questions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95400"/>
            <a:ext cx="7315200" cy="659167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 -- 8. List customers who have pending orders.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0" t="25292" r="46263" b="55739"/>
          <a:stretch/>
        </p:blipFill>
        <p:spPr bwMode="auto">
          <a:xfrm>
            <a:off x="1752600" y="2057400"/>
            <a:ext cx="4477733" cy="1300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0" t="51467" r="44300" b="26666"/>
          <a:stretch/>
        </p:blipFill>
        <p:spPr bwMode="auto">
          <a:xfrm>
            <a:off x="1752600" y="3560064"/>
            <a:ext cx="5236464" cy="1499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830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33400"/>
            <a:ext cx="6781800" cy="717612"/>
          </a:xfrm>
        </p:spPr>
        <p:txBody>
          <a:bodyPr/>
          <a:lstStyle/>
          <a:p>
            <a:r>
              <a:rPr lang="en-US" dirty="0"/>
              <a:t>Analysis-Questions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524000"/>
            <a:ext cx="7315200" cy="735367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-- 9. Find the city with the highest number of customers.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2" t="18556" r="46804" b="63987"/>
          <a:stretch/>
        </p:blipFill>
        <p:spPr bwMode="auto">
          <a:xfrm>
            <a:off x="1905000" y="2286000"/>
            <a:ext cx="4383465" cy="11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0" t="52000" r="38300" b="29067"/>
          <a:stretch/>
        </p:blipFill>
        <p:spPr bwMode="auto">
          <a:xfrm>
            <a:off x="1905000" y="3810000"/>
            <a:ext cx="5715000" cy="1298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440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53</TotalTime>
  <Words>265</Words>
  <Application>Microsoft Office PowerPoint</Application>
  <PresentationFormat>On-screen Show (4:3)</PresentationFormat>
  <Paragraphs>36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Perspective</vt:lpstr>
      <vt:lpstr>Analysis-Questions Answer</vt:lpstr>
      <vt:lpstr>Analysis-Questions Answer</vt:lpstr>
      <vt:lpstr>Analysis-Questions Answer</vt:lpstr>
      <vt:lpstr>Analysis-Questions Answer</vt:lpstr>
      <vt:lpstr>Analysis-Questions Answer</vt:lpstr>
      <vt:lpstr>Analysis-Questions Answer</vt:lpstr>
      <vt:lpstr>Analysis-Questions Answer</vt:lpstr>
      <vt:lpstr>Analysis-Questions Answer</vt:lpstr>
      <vt:lpstr>Analysis-Questions Answer</vt:lpstr>
      <vt:lpstr>Analysis-Questions Answer</vt:lpstr>
      <vt:lpstr>Analysis-Questions Answer</vt:lpstr>
      <vt:lpstr>Analysis-Questions Answer</vt:lpstr>
      <vt:lpstr>Analysis-Questions Answer</vt:lpstr>
      <vt:lpstr>Analysis-Questions Answer</vt:lpstr>
      <vt:lpstr>Analysis-Questions Answer</vt:lpstr>
      <vt:lpstr>Analysis-Questions Answer</vt:lpstr>
      <vt:lpstr>Analysis-Questions Answer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Analysis-Questions Answer</dc:title>
  <dc:creator>Mahi</dc:creator>
  <cp:lastModifiedBy>Mahi</cp:lastModifiedBy>
  <cp:revision>24</cp:revision>
  <dcterms:created xsi:type="dcterms:W3CDTF">2024-10-27T18:49:31Z</dcterms:created>
  <dcterms:modified xsi:type="dcterms:W3CDTF">2024-10-27T19:43:07Z</dcterms:modified>
</cp:coreProperties>
</file>